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F44A-FA2B-2BDB-F4CF-57C3F5AB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DA57D-4065-A7A9-8E83-6D2B9EF85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D83B3-E982-61C1-8CB3-062C365E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EAF7-C45A-BF32-CAB9-139EC4C6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D4FE-7652-0B3D-D174-1F158D4B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0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FB08-5A42-1021-D14C-851D4750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8B0E2-3A73-21AC-1DCD-775AF9145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DB05-5E09-534A-FF9C-76EF49C7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07C3-BEA6-B139-8A3C-1A31147C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0C274-3B55-2BD3-EB00-F5FC793B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2AF00-A0ED-D990-9FF6-C887ABF4D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F79D7-4CD5-1182-9908-18AF6C13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1600-0142-E667-3467-0703B7BD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A5D7-EB4E-AC6F-5357-E0398BF9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6E0FC-E1E0-F3A5-9176-2EA8F403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B1C7-8588-BB16-761E-0137E9C0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8670-FFEB-EE67-6C96-5C63BC19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97B10-9A24-58D9-91B6-33C6E2E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B30B-DF38-B936-94F2-81D73A1C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A5A7-3E25-23EE-D646-D1707940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DE47-F5D9-BE74-2627-278DB780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4462C-61B2-CEA4-8B90-274D9E77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0A71-799A-DC82-BA2F-D091DCFB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435C6-8D32-C00C-4255-DF737497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ED2B-5FAA-2202-699F-ED9ABA7B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905-7DBC-0B76-4015-443E8F6D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D9BB-5514-FFF9-AF0B-9E69E39DA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8D30D-74DC-206D-40D2-91656C2FE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6E0A-7BBA-1BF9-5F51-153CEBCE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A7AD5-A484-6891-B9B7-6DEFBFB4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E9708-9062-E771-92C1-F7E5703F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AE50-92D6-9379-ECB6-E4DCD5FF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74117-833B-FDE9-8C21-AC895E89C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BC94A-D61A-ED5E-C7C7-82E7C1AA5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B4192-25D5-51F9-27EE-FAE2CBFE0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6EED7-45BF-866D-1007-C7BF3B9D8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83AFA-D1A2-630C-1B25-74D366E6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3C428-9799-D586-E2E8-4F2C5C8F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6FCB9-8C00-DE69-8FE7-F6CC9ABE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8165-A120-C996-C3A9-8777FBC0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DFE64-4727-F01D-DA4A-240E45A3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3CF25-300F-01C2-530E-41B7F6D1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F09F5-FC87-1960-AB29-CAE20C23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234AB-6763-335F-9CF1-845FD277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B4A52-D4CA-2602-53D7-EBE56DEA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F94E9-4532-6C1B-5D1D-C1F1025D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D8E5-6803-2ABA-7330-D64A32E2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410A-D4BB-4361-646D-4A1B8E0B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9CDCA-ED2D-F8F4-1071-D90F68BDB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5AD15-C48E-BB99-1385-94C9915E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82602-1971-B71D-2C27-A81C7297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A6570-039A-E03F-651A-0B0FB16E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F160-8C31-F7FF-FBE6-804236D7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F7DD5-1313-2065-F7BD-90B28049E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F677A-D4C3-7082-7136-6DDDF164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0060A-73F1-45B8-E6EE-29B8E10C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F3F62-F478-A054-8910-ABF5A025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187ED-19CA-F960-CA5D-CA25D926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6CAA9-F2C7-1AA3-558B-DA00A03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C23C4-980B-8BDF-02A7-F449EF8A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DC80-853E-18E5-E8BC-CB8C7FD8D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DC61-B94A-4442-A9D5-23DA92FCAF9E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CF678-7477-5397-7E32-00E84AC7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2DCBC-9476-EB3B-4594-BE5D5BB3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15D2-46B3-43AF-337E-09F58CBA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9856" y="1995854"/>
            <a:ext cx="4689231" cy="2983551"/>
          </a:xfrm>
        </p:spPr>
        <p:txBody>
          <a:bodyPr>
            <a:normAutofit fontScale="90000"/>
          </a:bodyPr>
          <a:lstStyle/>
          <a:p>
            <a:pPr rtl="1"/>
            <a:r>
              <a:rPr lang="fa-IR" sz="2000" dirty="0"/>
              <a:t>پادکست طرح پژوهشی</a:t>
            </a:r>
            <a:br>
              <a:rPr lang="fa-IR" sz="2000" dirty="0"/>
            </a:br>
            <a:br>
              <a:rPr lang="fa-IR" sz="2000" dirty="0"/>
            </a:br>
            <a:r>
              <a:rPr lang="fa-IR" sz="2000" b="1" dirty="0">
                <a:cs typeface="2  Nazanin" panose="00000400000000000000" pitchFamily="2" charset="-78"/>
              </a:rPr>
              <a:t>دکتر وحید زمان زاده</a:t>
            </a:r>
            <a:br>
              <a:rPr lang="fa-IR" sz="2000" dirty="0"/>
            </a:br>
            <a:br>
              <a:rPr lang="fa-IR" sz="2000" dirty="0"/>
            </a:br>
            <a:r>
              <a:rPr lang="fa-IR" sz="2000" dirty="0"/>
              <a:t>عنوان مقاله:</a:t>
            </a:r>
            <a:br>
              <a:rPr lang="fa-IR" sz="2000" dirty="0"/>
            </a:br>
            <a:br>
              <a:rPr lang="fa-IR" sz="2000" dirty="0"/>
            </a:br>
            <a:r>
              <a:rPr lang="fa-IR" sz="2000" dirty="0"/>
              <a:t> </a:t>
            </a:r>
            <a:br>
              <a:rPr lang="fa-IR" sz="2000" dirty="0"/>
            </a:br>
            <a:r>
              <a:rPr lang="fa-IR" sz="2000" b="1" dirty="0">
                <a:cs typeface="2  Nazanin" panose="00000400000000000000" pitchFamily="2" charset="-78"/>
              </a:rPr>
              <a:t>چالش</a:t>
            </a:r>
            <a:r>
              <a:rPr lang="en-US" sz="2000" b="1" dirty="0">
                <a:cs typeface="2  Nazanin" panose="00000400000000000000" pitchFamily="2" charset="-78"/>
              </a:rPr>
              <a:t> </a:t>
            </a:r>
            <a:r>
              <a:rPr lang="fa-IR" sz="2000" b="1" dirty="0">
                <a:cs typeface="2  Nazanin" panose="00000400000000000000" pitchFamily="2" charset="-78"/>
              </a:rPr>
              <a:t>های ادراک شده سالمندان از شکاف بین نسلی: یک مطالعه کیفی</a:t>
            </a:r>
            <a:br>
              <a:rPr lang="fa-IR" sz="2000" b="1" dirty="0">
                <a:cs typeface="2  Nazanin" panose="00000400000000000000" pitchFamily="2" charset="-78"/>
              </a:rPr>
            </a:br>
            <a:br>
              <a:rPr lang="fa-IR" sz="2000" b="1" dirty="0">
                <a:cs typeface="2  Nazanin" panose="00000400000000000000" pitchFamily="2" charset="-78"/>
              </a:rPr>
            </a:br>
            <a:r>
              <a:rPr lang="fa-IR" sz="2000" b="1" dirty="0">
                <a:cs typeface="2  Nazanin" panose="00000400000000000000" pitchFamily="2" charset="-78"/>
              </a:rPr>
              <a:t>1405</a:t>
            </a:r>
            <a:endParaRPr lang="en-US" sz="2000" b="1" dirty="0">
              <a:cs typeface="2  Nazanin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0881C9-AFFC-F698-D893-4BA3A660E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049" t="8708" r="39465" b="7210"/>
          <a:stretch>
            <a:fillRect/>
          </a:stretch>
        </p:blipFill>
        <p:spPr>
          <a:xfrm>
            <a:off x="104074" y="72428"/>
            <a:ext cx="6360100" cy="6699563"/>
          </a:xfrm>
          <a:prstGeom prst="rect">
            <a:avLst/>
          </a:prstGeom>
        </p:spPr>
      </p:pic>
      <p:pic>
        <p:nvPicPr>
          <p:cNvPr id="4" name="Voice 260610_131629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8520" y="527892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5021" y="192567"/>
            <a:ext cx="1640794" cy="14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2  Nazanin</vt:lpstr>
      <vt:lpstr>Arial</vt:lpstr>
      <vt:lpstr>Calibri</vt:lpstr>
      <vt:lpstr>Calibri Light</vt:lpstr>
      <vt:lpstr>Office Theme</vt:lpstr>
      <vt:lpstr>پادکست طرح پژوهشی  دکتر وحید زمان زاده  عنوان مقاله:    چالش های ادراک شده سالمندان از شکاف بین نسلی: یک مطالعه کیفی  1405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drvahid zamanzadeh</dc:creator>
  <cp:lastModifiedBy>drvahid zamanzadeh</cp:lastModifiedBy>
  <cp:revision>4</cp:revision>
  <dcterms:created xsi:type="dcterms:W3CDTF">2026-06-10T09:29:16Z</dcterms:created>
  <dcterms:modified xsi:type="dcterms:W3CDTF">2026-06-10T10:11:59Z</dcterms:modified>
</cp:coreProperties>
</file>